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D41E"/>
    <a:srgbClr val="CC3300"/>
    <a:srgbClr val="FF3300"/>
    <a:srgbClr val="00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C9EBF-8AC6-41EF-BA40-8E87A51B68B6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FA21D-41B8-4F00-ADC2-6494432309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79D9-536F-453D-8F93-23BE69DAA9D5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8713-3FBD-49A9-B4E5-AB645B9D92F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36712"/>
            <a:ext cx="7870405" cy="53667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Marcia Ara</dc:creator>
  <cp:lastModifiedBy>Marcia Ara</cp:lastModifiedBy>
  <cp:revision>60</cp:revision>
  <dcterms:created xsi:type="dcterms:W3CDTF">2013-04-11T13:53:35Z</dcterms:created>
  <dcterms:modified xsi:type="dcterms:W3CDTF">2017-06-28T16:43:20Z</dcterms:modified>
</cp:coreProperties>
</file>